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8B184D-0727-437D-BC2E-9994CB8196B5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CABAC-2AA8-4D13-A7E5-CE840E6192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370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4B83B-1D67-A26C-E21F-BCA831DA76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DE2CB-42CE-40F1-01EE-E6E3FB9ED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909A9-F766-4602-7382-6F57CD2F6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74E18-A453-96CE-5CF5-ADADF667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879B1-5A65-51B3-18D4-8E09E2A1B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925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4510B-86EB-E5D9-C908-1F845C8A0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A3DE22-0509-EED3-F6F0-51FF4E70D8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0531E-9011-0646-14B3-CF0ABC35B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033C7-B994-CEE5-8F3A-A67946EA8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BFB68-A17E-D17F-61EB-AF98E6247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299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05BE83-9247-2548-1418-36037F65C9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6627C9-4C51-AFAE-A5A9-EEE60EDB53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73711-72F2-812B-E8DC-9635133E7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12BAD-3B30-F352-6F4F-B8DEE2D4C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01A7F-CA65-5154-CDC7-8941D0637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63773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2093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EC9AD-8B9B-EC44-2E3C-D8EBDDE82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5B456-8323-C650-5031-783F8FAFD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0E7F5-5355-C2F2-AE42-21B94B966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22646-987A-CF05-ED68-8C44879C2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8FD30-7E9E-F811-E035-E3A0D99CA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997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35A3B-5FBC-24B9-16E6-366075948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5D61E-652E-AB64-3BCC-12FA3CB822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61651-8653-3DB1-5049-47A1FF86F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5C41D-0511-F4E7-EF6F-6CFF3DD17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CFDBA-E402-07AC-DF76-E9F09A3B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6661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285A-91B5-5DF8-DABD-8757C9725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6B61F-BCA1-6892-98A8-666166A57A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07B71-F300-860E-E50D-0D96BE231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628089-8958-262A-B2FD-FED571711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6BC912-F202-7882-49E3-35B477755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00ADA-ADF1-C527-3E90-59BFC4FF9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465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B3467-B798-5731-C85A-876FF56E7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56FD71-27F8-0163-EC7C-1C806C0EB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33D542-9127-21E5-C711-03DE531619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737A38-1ADA-BB1A-DE6B-01909CB3D6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3A38A8-1329-35CE-F982-53EBB2B74A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07F2DF-458B-EC04-2128-586C67D9E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711F7F-236F-B9B5-B654-CBCE10D3C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0CEC2E-BC31-128E-A9B8-8260E32FB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290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1018B-F096-C041-5CC6-894847FB2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B15B55-BAFB-5CC9-E05D-006719274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511BD4-4AF1-5B74-4883-9C08E88FE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B218D8-7E81-3F7B-05E5-076DC8316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5799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BF7B61-F091-09CD-293C-FD351F60F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887BDF-55F8-7D97-DEED-CB904083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9ACDA-4F2A-5385-1603-59B6B3890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042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252BF-16C1-97D6-9D76-9BCEAB3E4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C3127-EA49-626C-5B9B-9E55BDBFD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FB9322-D530-9356-A66E-805659FE67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610C9A-63AB-8F1D-F5E3-790ADCEC8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EE2DA7-AFA1-8A1C-9609-A0137E8AE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61C2D-9D28-808E-E9B3-5B556C64B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354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64F42-287E-DAD8-A2ED-E36BFE1E4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E4C937-FA20-8178-8828-F26CB1CF22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5A6FC-7319-513C-A581-042F40C523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76DA32-8D91-98DE-274F-3B2A591D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E9DC1-ECEB-72B3-DE8D-658D87B68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49CCA-A8F8-111B-B745-6E8877AA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9145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601B40-4F41-64D4-6128-737CBB441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1A7FD-B6C4-3ED6-1622-8EF8B7FB1C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26227-0733-6B40-B492-46E5A56C49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DDB0E-A521-4172-9459-91C3925E08BA}" type="datetimeFigureOut">
              <a:rPr lang="en-IN" smtClean="0"/>
              <a:t>25-09-2023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EAD1E-1AAA-EB25-5A24-480027CEAA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0266D-DBFC-3EB4-E695-5A46A0D6A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FEC45-BCB5-4AE8-8038-A89BE2C2BAC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898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hyperlink" Target="https://gamma.app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hyperlink" Target="https://gamma.app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hyperlink" Target="https://gamma.app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hyperlink" Target="https://gamma.app/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4" name="Text 2"/>
          <p:cNvSpPr/>
          <p:nvPr/>
        </p:nvSpPr>
        <p:spPr>
          <a:xfrm>
            <a:off x="694333" y="2151559"/>
            <a:ext cx="6231334" cy="13886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5467"/>
              </a:lnSpc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Library Management System: LMS_REV_1.0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94333" y="3817938"/>
            <a:ext cx="6231334" cy="888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Developing a comprehensive library management system that efficiently handles member, author, book, and transaction management. Exception handling and version history tracking ensure robustness.</a:t>
            </a:r>
            <a:endParaRPr lang="en-US" sz="1458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1795" y="6324600"/>
            <a:ext cx="1914006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4" name="Text 2"/>
          <p:cNvSpPr/>
          <p:nvPr/>
        </p:nvSpPr>
        <p:spPr>
          <a:xfrm>
            <a:off x="5266333" y="2408436"/>
            <a:ext cx="3994150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en-US" sz="364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About LMS_REV_1.0</a:t>
            </a:r>
            <a:endParaRPr lang="en-US" sz="3645" dirty="0"/>
          </a:p>
        </p:txBody>
      </p:sp>
      <p:sp>
        <p:nvSpPr>
          <p:cNvPr id="5" name="Text 3"/>
          <p:cNvSpPr/>
          <p:nvPr/>
        </p:nvSpPr>
        <p:spPr>
          <a:xfrm>
            <a:off x="5266333" y="3264793"/>
            <a:ext cx="6231334" cy="11846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LMS_REV_1.0 is a revolutionary Library Management System designed to streamline operations, enhance efficiency, and simplify resource management. With its user-friendly interface and advanced features, it is the ultimate solution for libraries of all sizes.</a:t>
            </a:r>
            <a:endParaRPr lang="en-US" sz="1458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1795" y="6324600"/>
            <a:ext cx="1914006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4" name="Text 2"/>
          <p:cNvSpPr/>
          <p:nvPr/>
        </p:nvSpPr>
        <p:spPr>
          <a:xfrm>
            <a:off x="1698328" y="1128713"/>
            <a:ext cx="3703241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en-US" sz="364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Key Features</a:t>
            </a:r>
            <a:endParaRPr lang="en-US" sz="3645" dirty="0"/>
          </a:p>
        </p:txBody>
      </p:sp>
      <p:sp>
        <p:nvSpPr>
          <p:cNvPr id="5" name="Shape 3"/>
          <p:cNvSpPr/>
          <p:nvPr/>
        </p:nvSpPr>
        <p:spPr>
          <a:xfrm>
            <a:off x="1698327" y="2077641"/>
            <a:ext cx="4305102" cy="1733253"/>
          </a:xfrm>
          <a:prstGeom prst="roundRect">
            <a:avLst>
              <a:gd name="adj" fmla="val 3205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6" name="Text 4"/>
          <p:cNvSpPr/>
          <p:nvPr/>
        </p:nvSpPr>
        <p:spPr>
          <a:xfrm>
            <a:off x="1883469" y="2262782"/>
            <a:ext cx="1943100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Member Management</a:t>
            </a:r>
            <a:endParaRPr lang="en-US" sz="1822" dirty="0"/>
          </a:p>
        </p:txBody>
      </p:sp>
      <p:sp>
        <p:nvSpPr>
          <p:cNvPr id="7" name="Text 5"/>
          <p:cNvSpPr/>
          <p:nvPr/>
        </p:nvSpPr>
        <p:spPr>
          <a:xfrm>
            <a:off x="1883469" y="2737247"/>
            <a:ext cx="3934818" cy="888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Easily manage library members and their information, including registration, borrowing history, and membership renewals.</a:t>
            </a:r>
            <a:endParaRPr lang="en-US" sz="1458" dirty="0"/>
          </a:p>
        </p:txBody>
      </p:sp>
      <p:sp>
        <p:nvSpPr>
          <p:cNvPr id="8" name="Shape 6"/>
          <p:cNvSpPr/>
          <p:nvPr/>
        </p:nvSpPr>
        <p:spPr>
          <a:xfrm>
            <a:off x="6188571" y="2077641"/>
            <a:ext cx="4305102" cy="1733253"/>
          </a:xfrm>
          <a:prstGeom prst="roundRect">
            <a:avLst>
              <a:gd name="adj" fmla="val 3205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9" name="Text 7"/>
          <p:cNvSpPr/>
          <p:nvPr/>
        </p:nvSpPr>
        <p:spPr>
          <a:xfrm>
            <a:off x="6373713" y="2262782"/>
            <a:ext cx="1943100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Author Management</a:t>
            </a:r>
            <a:endParaRPr lang="en-US" sz="1822" dirty="0"/>
          </a:p>
        </p:txBody>
      </p:sp>
      <p:sp>
        <p:nvSpPr>
          <p:cNvPr id="10" name="Text 8"/>
          <p:cNvSpPr/>
          <p:nvPr/>
        </p:nvSpPr>
        <p:spPr>
          <a:xfrm>
            <a:off x="6373714" y="2737247"/>
            <a:ext cx="3934818" cy="888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Effortlessly manage authors, their biographies, and the books they have written, allowing for seamless searching.</a:t>
            </a:r>
            <a:endParaRPr lang="en-US" sz="1458" dirty="0"/>
          </a:p>
        </p:txBody>
      </p:sp>
      <p:sp>
        <p:nvSpPr>
          <p:cNvPr id="11" name="Shape 9"/>
          <p:cNvSpPr/>
          <p:nvPr/>
        </p:nvSpPr>
        <p:spPr>
          <a:xfrm>
            <a:off x="1698327" y="3996035"/>
            <a:ext cx="4305102" cy="1733253"/>
          </a:xfrm>
          <a:prstGeom prst="roundRect">
            <a:avLst>
              <a:gd name="adj" fmla="val 3205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12" name="Text 10"/>
          <p:cNvSpPr/>
          <p:nvPr/>
        </p:nvSpPr>
        <p:spPr>
          <a:xfrm>
            <a:off x="1883469" y="4181177"/>
            <a:ext cx="1851620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Book Management</a:t>
            </a:r>
            <a:endParaRPr lang="en-US" sz="1822" dirty="0"/>
          </a:p>
        </p:txBody>
      </p:sp>
      <p:sp>
        <p:nvSpPr>
          <p:cNvPr id="13" name="Text 11"/>
          <p:cNvSpPr/>
          <p:nvPr/>
        </p:nvSpPr>
        <p:spPr>
          <a:xfrm>
            <a:off x="1883469" y="4655642"/>
            <a:ext cx="3934818" cy="888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Maintain an organized catalog of books with details such as titles, genres, availability, and more.</a:t>
            </a:r>
            <a:endParaRPr lang="en-US" sz="1458" dirty="0"/>
          </a:p>
        </p:txBody>
      </p:sp>
      <p:sp>
        <p:nvSpPr>
          <p:cNvPr id="14" name="Shape 12"/>
          <p:cNvSpPr/>
          <p:nvPr/>
        </p:nvSpPr>
        <p:spPr>
          <a:xfrm>
            <a:off x="6188571" y="3996035"/>
            <a:ext cx="4305102" cy="1733253"/>
          </a:xfrm>
          <a:prstGeom prst="roundRect">
            <a:avLst>
              <a:gd name="adj" fmla="val 3205"/>
            </a:avLst>
          </a:prstGeom>
          <a:solidFill>
            <a:srgbClr val="312140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15" name="Text 13"/>
          <p:cNvSpPr/>
          <p:nvPr/>
        </p:nvSpPr>
        <p:spPr>
          <a:xfrm>
            <a:off x="6373713" y="4181177"/>
            <a:ext cx="1851620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Transactions</a:t>
            </a:r>
            <a:endParaRPr lang="en-US" sz="1822" dirty="0"/>
          </a:p>
        </p:txBody>
      </p:sp>
      <p:sp>
        <p:nvSpPr>
          <p:cNvPr id="16" name="Text 14"/>
          <p:cNvSpPr/>
          <p:nvPr/>
        </p:nvSpPr>
        <p:spPr>
          <a:xfrm>
            <a:off x="6373714" y="4655642"/>
            <a:ext cx="3934818" cy="888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Track the borrowing and returning of books, late fees, reservations, and other transactional activities.</a:t>
            </a:r>
            <a:endParaRPr lang="en-US" sz="1458" dirty="0"/>
          </a:p>
        </p:txBody>
      </p:sp>
      <p:pic>
        <p:nvPicPr>
          <p:cNvPr id="17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1795" y="6324600"/>
            <a:ext cx="1914006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4" name="Text 2"/>
          <p:cNvSpPr/>
          <p:nvPr/>
        </p:nvSpPr>
        <p:spPr>
          <a:xfrm>
            <a:off x="1698328" y="2658369"/>
            <a:ext cx="4229100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en-US" sz="364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Exception Handling</a:t>
            </a:r>
            <a:endParaRPr lang="en-US" sz="3645" dirty="0"/>
          </a:p>
        </p:txBody>
      </p:sp>
      <p:sp>
        <p:nvSpPr>
          <p:cNvPr id="5" name="Text 3"/>
          <p:cNvSpPr/>
          <p:nvPr/>
        </p:nvSpPr>
        <p:spPr>
          <a:xfrm>
            <a:off x="1698328" y="3607296"/>
            <a:ext cx="8795345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Our system utilizes advanced exception handling techniques to anticipate and handle unforeseen errors gracefully, ensuring smooth library operations and a seamless user experience.</a:t>
            </a:r>
            <a:endParaRPr lang="en-US" sz="1458" dirty="0"/>
          </a:p>
        </p:txBody>
      </p:sp>
      <p:pic>
        <p:nvPicPr>
          <p:cNvPr id="6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1795" y="6324600"/>
            <a:ext cx="1914006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 sz="150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6" name="Text 3"/>
          <p:cNvSpPr/>
          <p:nvPr/>
        </p:nvSpPr>
        <p:spPr>
          <a:xfrm>
            <a:off x="1698328" y="2704605"/>
            <a:ext cx="3703241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en-US" sz="364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Version History</a:t>
            </a:r>
            <a:endParaRPr lang="en-US" sz="3645" dirty="0"/>
          </a:p>
        </p:txBody>
      </p:sp>
      <p:sp>
        <p:nvSpPr>
          <p:cNvPr id="7" name="Text 4"/>
          <p:cNvSpPr/>
          <p:nvPr/>
        </p:nvSpPr>
        <p:spPr>
          <a:xfrm>
            <a:off x="1698328" y="3560961"/>
            <a:ext cx="8795345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With our version history tracking feature, every change made to the system is recorded, allowing for easy auditing, debugging, and rollbacks as necessary.</a:t>
            </a:r>
            <a:endParaRPr lang="en-US" sz="1458" dirty="0"/>
          </a:p>
        </p:txBody>
      </p:sp>
      <p:pic>
        <p:nvPicPr>
          <p:cNvPr id="8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1795" y="6324600"/>
            <a:ext cx="1914006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4" name="Text 2"/>
          <p:cNvSpPr/>
          <p:nvPr/>
        </p:nvSpPr>
        <p:spPr>
          <a:xfrm>
            <a:off x="1698328" y="1445916"/>
            <a:ext cx="3759200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en-US" sz="364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Key Stakeholders</a:t>
            </a:r>
            <a:endParaRPr lang="en-US" sz="3645" dirty="0"/>
          </a:p>
        </p:txBody>
      </p:sp>
      <p:sp>
        <p:nvSpPr>
          <p:cNvPr id="5" name="Text 3"/>
          <p:cNvSpPr/>
          <p:nvPr/>
        </p:nvSpPr>
        <p:spPr>
          <a:xfrm>
            <a:off x="1698328" y="2487414"/>
            <a:ext cx="1860054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Users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1994495" y="3042742"/>
            <a:ext cx="1563886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Library administrators</a:t>
            </a:r>
            <a:endParaRPr lang="en-US" sz="1458" dirty="0"/>
          </a:p>
        </p:txBody>
      </p:sp>
      <p:sp>
        <p:nvSpPr>
          <p:cNvPr id="7" name="Text 5"/>
          <p:cNvSpPr/>
          <p:nvPr/>
        </p:nvSpPr>
        <p:spPr>
          <a:xfrm>
            <a:off x="1994495" y="3709094"/>
            <a:ext cx="1563886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Librarians</a:t>
            </a:r>
            <a:endParaRPr lang="en-US" sz="1458" dirty="0"/>
          </a:p>
        </p:txBody>
      </p:sp>
      <p:sp>
        <p:nvSpPr>
          <p:cNvPr id="8" name="Text 6"/>
          <p:cNvSpPr/>
          <p:nvPr/>
        </p:nvSpPr>
        <p:spPr>
          <a:xfrm>
            <a:off x="1994495" y="4079280"/>
            <a:ext cx="1563886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Library staff</a:t>
            </a:r>
            <a:endParaRPr lang="en-US" sz="1458" dirty="0"/>
          </a:p>
        </p:txBody>
      </p:sp>
      <p:sp>
        <p:nvSpPr>
          <p:cNvPr id="9" name="Text 7"/>
          <p:cNvSpPr/>
          <p:nvPr/>
        </p:nvSpPr>
        <p:spPr>
          <a:xfrm>
            <a:off x="1994495" y="4449465"/>
            <a:ext cx="1563886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Library members</a:t>
            </a:r>
            <a:endParaRPr lang="en-US" sz="1458" dirty="0"/>
          </a:p>
        </p:txBody>
      </p:sp>
      <p:sp>
        <p:nvSpPr>
          <p:cNvPr id="10" name="Text 8"/>
          <p:cNvSpPr/>
          <p:nvPr/>
        </p:nvSpPr>
        <p:spPr>
          <a:xfrm>
            <a:off x="4016376" y="2487414"/>
            <a:ext cx="1860054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Developers</a:t>
            </a:r>
            <a:endParaRPr lang="en-US" sz="2187" dirty="0"/>
          </a:p>
        </p:txBody>
      </p:sp>
      <p:sp>
        <p:nvSpPr>
          <p:cNvPr id="11" name="Text 9"/>
          <p:cNvSpPr/>
          <p:nvPr/>
        </p:nvSpPr>
        <p:spPr>
          <a:xfrm>
            <a:off x="4312544" y="3042742"/>
            <a:ext cx="1563886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Software engineers</a:t>
            </a:r>
            <a:endParaRPr lang="en-US" sz="1458" dirty="0"/>
          </a:p>
        </p:txBody>
      </p:sp>
      <p:sp>
        <p:nvSpPr>
          <p:cNvPr id="12" name="Text 10"/>
          <p:cNvSpPr/>
          <p:nvPr/>
        </p:nvSpPr>
        <p:spPr>
          <a:xfrm>
            <a:off x="4312544" y="3709094"/>
            <a:ext cx="1563886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Programmers</a:t>
            </a:r>
            <a:endParaRPr lang="en-US" sz="1458" dirty="0"/>
          </a:p>
        </p:txBody>
      </p:sp>
      <p:sp>
        <p:nvSpPr>
          <p:cNvPr id="13" name="Text 11"/>
          <p:cNvSpPr/>
          <p:nvPr/>
        </p:nvSpPr>
        <p:spPr>
          <a:xfrm>
            <a:off x="4312544" y="4079280"/>
            <a:ext cx="1563886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Database administrators</a:t>
            </a:r>
            <a:endParaRPr lang="en-US" sz="1458" dirty="0"/>
          </a:p>
        </p:txBody>
      </p:sp>
      <p:sp>
        <p:nvSpPr>
          <p:cNvPr id="14" name="Text 12"/>
          <p:cNvSpPr/>
          <p:nvPr/>
        </p:nvSpPr>
        <p:spPr>
          <a:xfrm>
            <a:off x="4312544" y="4745633"/>
            <a:ext cx="1563886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Quality assurance testers</a:t>
            </a:r>
            <a:endParaRPr lang="en-US" sz="1458" dirty="0"/>
          </a:p>
        </p:txBody>
      </p:sp>
      <p:sp>
        <p:nvSpPr>
          <p:cNvPr id="15" name="Text 13"/>
          <p:cNvSpPr/>
          <p:nvPr/>
        </p:nvSpPr>
        <p:spPr>
          <a:xfrm>
            <a:off x="6334423" y="2487414"/>
            <a:ext cx="1860054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Management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6630591" y="3042742"/>
            <a:ext cx="1563886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Library directors</a:t>
            </a:r>
            <a:endParaRPr lang="en-US" sz="1458" dirty="0"/>
          </a:p>
        </p:txBody>
      </p:sp>
      <p:sp>
        <p:nvSpPr>
          <p:cNvPr id="17" name="Text 15"/>
          <p:cNvSpPr/>
          <p:nvPr/>
        </p:nvSpPr>
        <p:spPr>
          <a:xfrm>
            <a:off x="6630591" y="3412927"/>
            <a:ext cx="1563886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Supervisors</a:t>
            </a:r>
            <a:endParaRPr lang="en-US" sz="1458" dirty="0"/>
          </a:p>
        </p:txBody>
      </p:sp>
      <p:sp>
        <p:nvSpPr>
          <p:cNvPr id="18" name="Text 16"/>
          <p:cNvSpPr/>
          <p:nvPr/>
        </p:nvSpPr>
        <p:spPr>
          <a:xfrm>
            <a:off x="6630591" y="3783112"/>
            <a:ext cx="1563886" cy="5923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Department heads</a:t>
            </a:r>
            <a:endParaRPr lang="en-US" sz="1458" dirty="0"/>
          </a:p>
        </p:txBody>
      </p:sp>
      <p:sp>
        <p:nvSpPr>
          <p:cNvPr id="19" name="Text 17"/>
          <p:cNvSpPr/>
          <p:nvPr/>
        </p:nvSpPr>
        <p:spPr>
          <a:xfrm>
            <a:off x="6630591" y="4449465"/>
            <a:ext cx="1563886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Project managers</a:t>
            </a:r>
            <a:endParaRPr lang="en-US" sz="1458" dirty="0"/>
          </a:p>
        </p:txBody>
      </p:sp>
      <p:sp>
        <p:nvSpPr>
          <p:cNvPr id="20" name="Text 18"/>
          <p:cNvSpPr/>
          <p:nvPr/>
        </p:nvSpPr>
        <p:spPr>
          <a:xfrm>
            <a:off x="8652471" y="2487414"/>
            <a:ext cx="1860054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Investors</a:t>
            </a:r>
            <a:endParaRPr lang="en-US" sz="2187" dirty="0"/>
          </a:p>
        </p:txBody>
      </p:sp>
      <p:sp>
        <p:nvSpPr>
          <p:cNvPr id="21" name="Text 19"/>
          <p:cNvSpPr/>
          <p:nvPr/>
        </p:nvSpPr>
        <p:spPr>
          <a:xfrm>
            <a:off x="8948639" y="3042742"/>
            <a:ext cx="1563886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Financial backers</a:t>
            </a:r>
            <a:endParaRPr lang="en-US" sz="1458" dirty="0"/>
          </a:p>
        </p:txBody>
      </p:sp>
      <p:sp>
        <p:nvSpPr>
          <p:cNvPr id="22" name="Text 20"/>
          <p:cNvSpPr/>
          <p:nvPr/>
        </p:nvSpPr>
        <p:spPr>
          <a:xfrm>
            <a:off x="8948639" y="3412927"/>
            <a:ext cx="1563886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Stakeholders</a:t>
            </a:r>
            <a:endParaRPr lang="en-US" sz="1458" dirty="0"/>
          </a:p>
        </p:txBody>
      </p:sp>
      <p:sp>
        <p:nvSpPr>
          <p:cNvPr id="23" name="Text 21"/>
          <p:cNvSpPr/>
          <p:nvPr/>
        </p:nvSpPr>
        <p:spPr>
          <a:xfrm>
            <a:off x="8948639" y="3783112"/>
            <a:ext cx="1563886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Board members</a:t>
            </a:r>
            <a:endParaRPr lang="en-US" sz="1458" dirty="0"/>
          </a:p>
        </p:txBody>
      </p:sp>
      <p:sp>
        <p:nvSpPr>
          <p:cNvPr id="24" name="Text 22"/>
          <p:cNvSpPr/>
          <p:nvPr/>
        </p:nvSpPr>
        <p:spPr>
          <a:xfrm>
            <a:off x="8948639" y="4153297"/>
            <a:ext cx="1563886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332"/>
              </a:lnSpc>
              <a:buSzPct val="100000"/>
              <a:buChar char="•"/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External partners</a:t>
            </a:r>
            <a:endParaRPr lang="en-US" sz="1458" dirty="0"/>
          </a:p>
        </p:txBody>
      </p:sp>
      <p:pic>
        <p:nvPicPr>
          <p:cNvPr id="25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1795" y="6324600"/>
            <a:ext cx="1914006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 sz="1500"/>
          </a:p>
        </p:txBody>
      </p:sp>
      <p:sp>
        <p:nvSpPr>
          <p:cNvPr id="4" name="Text 2"/>
          <p:cNvSpPr/>
          <p:nvPr/>
        </p:nvSpPr>
        <p:spPr>
          <a:xfrm>
            <a:off x="1698328" y="693242"/>
            <a:ext cx="3703241" cy="5786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556"/>
              </a:lnSpc>
            </a:pPr>
            <a:r>
              <a:rPr lang="en-US" sz="364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</a:t>
            </a:r>
            <a:endParaRPr lang="en-US" sz="364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327" y="1642169"/>
            <a:ext cx="4258767" cy="26320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98328" y="4505622"/>
            <a:ext cx="3314700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Summary of Goals and Benefits</a:t>
            </a:r>
            <a:endParaRPr lang="en-US" sz="1822" dirty="0"/>
          </a:p>
        </p:txBody>
      </p:sp>
      <p:sp>
        <p:nvSpPr>
          <p:cNvPr id="7" name="Text 4"/>
          <p:cNvSpPr/>
          <p:nvPr/>
        </p:nvSpPr>
        <p:spPr>
          <a:xfrm>
            <a:off x="1698327" y="4980087"/>
            <a:ext cx="4258767" cy="11846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LMS_REV_1.0 is the complete solution for managing library resources efficiently, ensuring smooth operations and exceptional user experiences.</a:t>
            </a:r>
            <a:endParaRPr lang="en-US" sz="1458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4807" y="1642170"/>
            <a:ext cx="4258866" cy="263217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234807" y="4505722"/>
            <a:ext cx="2857500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822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Call to Action/Next Steps</a:t>
            </a:r>
            <a:endParaRPr lang="en-US" sz="1822" dirty="0"/>
          </a:p>
        </p:txBody>
      </p:sp>
      <p:sp>
        <p:nvSpPr>
          <p:cNvPr id="10" name="Text 6"/>
          <p:cNvSpPr/>
          <p:nvPr/>
        </p:nvSpPr>
        <p:spPr>
          <a:xfrm>
            <a:off x="6234807" y="4980186"/>
            <a:ext cx="4258866" cy="8885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Ready to transform your library's management? Take the next step by contacting our team and scheduling a demo of LMS_REV_1.0 today!</a:t>
            </a:r>
            <a:endParaRPr lang="en-US" sz="1458" dirty="0"/>
          </a:p>
        </p:txBody>
      </p:sp>
      <p:pic>
        <p:nvPicPr>
          <p:cNvPr id="11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01795" y="6324600"/>
            <a:ext cx="1914006" cy="457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330</Words>
  <Application>Microsoft Office PowerPoint</Application>
  <PresentationFormat>Widescreen</PresentationFormat>
  <Paragraphs>50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Rajat Kumar Swain</dc:creator>
  <cp:lastModifiedBy>Rajat Kumar Swain</cp:lastModifiedBy>
  <cp:revision>1</cp:revision>
  <dcterms:created xsi:type="dcterms:W3CDTF">2023-09-25T16:47:15Z</dcterms:created>
  <dcterms:modified xsi:type="dcterms:W3CDTF">2023-09-25T16:48:00Z</dcterms:modified>
</cp:coreProperties>
</file>

<file path=docProps/thumbnail.jpeg>
</file>